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2" r:id="rId4"/>
    <p:sldId id="270" r:id="rId5"/>
    <p:sldId id="258" r:id="rId6"/>
    <p:sldId id="271" r:id="rId7"/>
    <p:sldId id="259" r:id="rId8"/>
    <p:sldId id="262" r:id="rId9"/>
    <p:sldId id="260" r:id="rId10"/>
    <p:sldId id="268" r:id="rId11"/>
    <p:sldId id="273" r:id="rId12"/>
    <p:sldId id="264" r:id="rId13"/>
    <p:sldId id="265" r:id="rId14"/>
    <p:sldId id="261" r:id="rId15"/>
    <p:sldId id="269" r:id="rId16"/>
    <p:sldId id="274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50" d="100"/>
          <a:sy n="150" d="100"/>
        </p:scale>
        <p:origin x="536" y="22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47A24-803D-E342-A294-56A1EA900E2A}" type="datetimeFigureOut">
              <a:rPr lang="en-US" smtClean="0"/>
              <a:t>10/2/15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9940-A5AD-1D4D-8F1D-84ED45FCC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039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47A24-803D-E342-A294-56A1EA900E2A}" type="datetimeFigureOut">
              <a:rPr lang="en-US" smtClean="0"/>
              <a:t>10/2/15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9940-A5AD-1D4D-8F1D-84ED45FCC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65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47A24-803D-E342-A294-56A1EA900E2A}" type="datetimeFigureOut">
              <a:rPr lang="en-US" smtClean="0"/>
              <a:t>10/2/15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9940-A5AD-1D4D-8F1D-84ED45FCC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18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47A24-803D-E342-A294-56A1EA900E2A}" type="datetimeFigureOut">
              <a:rPr lang="en-US" smtClean="0"/>
              <a:t>10/2/15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9940-A5AD-1D4D-8F1D-84ED45FCC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60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47A24-803D-E342-A294-56A1EA900E2A}" type="datetimeFigureOut">
              <a:rPr lang="en-US" smtClean="0"/>
              <a:t>10/2/15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9940-A5AD-1D4D-8F1D-84ED45FCC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83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47A24-803D-E342-A294-56A1EA900E2A}" type="datetimeFigureOut">
              <a:rPr lang="en-US" smtClean="0"/>
              <a:t>10/2/15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9940-A5AD-1D4D-8F1D-84ED45FCC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62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47A24-803D-E342-A294-56A1EA900E2A}" type="datetimeFigureOut">
              <a:rPr lang="en-US" smtClean="0"/>
              <a:t>10/2/15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9940-A5AD-1D4D-8F1D-84ED45FCC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0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47A24-803D-E342-A294-56A1EA900E2A}" type="datetimeFigureOut">
              <a:rPr lang="en-US" smtClean="0"/>
              <a:t>10/2/15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9940-A5AD-1D4D-8F1D-84ED45FCC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7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47A24-803D-E342-A294-56A1EA900E2A}" type="datetimeFigureOut">
              <a:rPr lang="en-US" smtClean="0"/>
              <a:t>10/2/15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9940-A5AD-1D4D-8F1D-84ED45FCC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553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47A24-803D-E342-A294-56A1EA900E2A}" type="datetimeFigureOut">
              <a:rPr lang="en-US" smtClean="0"/>
              <a:t>10/2/15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9940-A5AD-1D4D-8F1D-84ED45FCC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06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47A24-803D-E342-A294-56A1EA900E2A}" type="datetimeFigureOut">
              <a:rPr lang="en-US" smtClean="0"/>
              <a:t>10/2/15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9940-A5AD-1D4D-8F1D-84ED45FCC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24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47A24-803D-E342-A294-56A1EA900E2A}" type="datetimeFigureOut">
              <a:rPr lang="en-US" smtClean="0"/>
              <a:t>10/2/15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D9940-A5AD-1D4D-8F1D-84ED45FCC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68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2015 GTTP PHOTO CONTEST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TOP ENTRIES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822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DUDAS VAJK, HUNGARY</a:t>
            </a:r>
            <a:endParaRPr lang="en-US" dirty="0"/>
          </a:p>
        </p:txBody>
      </p:sp>
      <p:pic>
        <p:nvPicPr>
          <p:cNvPr id="5" name="Picture Placeholder 4" descr="dudasvajkhungary2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1" b="1336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sz="1800" b="1" dirty="0" smtClean="0"/>
              <a:t>Inner city Budapest fish pond</a:t>
            </a:r>
          </a:p>
          <a:p>
            <a:pPr algn="ctr"/>
            <a:r>
              <a:rPr lang="en-US" dirty="0" smtClean="0"/>
              <a:t>Dusk, bright lights, shadows and reflections are captured in a single image by </a:t>
            </a:r>
            <a:r>
              <a:rPr lang="en-US" dirty="0" err="1" smtClean="0"/>
              <a:t>Dudas</a:t>
            </a:r>
            <a:r>
              <a:rPr lang="en-US" dirty="0" smtClean="0"/>
              <a:t> </a:t>
            </a:r>
            <a:r>
              <a:rPr lang="en-US" dirty="0" err="1" smtClean="0"/>
              <a:t>Vajk</a:t>
            </a:r>
            <a:r>
              <a:rPr lang="en-US" dirty="0" smtClean="0"/>
              <a:t> of </a:t>
            </a:r>
            <a:r>
              <a:rPr lang="en-US" dirty="0" smtClean="0"/>
              <a:t>Hungary.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301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SO WING HANG</a:t>
            </a:r>
            <a:endParaRPr lang="en-US" dirty="0"/>
          </a:p>
        </p:txBody>
      </p:sp>
      <p:pic>
        <p:nvPicPr>
          <p:cNvPr id="5" name="Picture Placeholder 4" descr="So Wing Hang.Hong Kong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pPr algn="ctr"/>
            <a:r>
              <a:rPr lang="en-US" sz="1800" b="1" dirty="0" smtClean="0"/>
              <a:t>Hexagonal rock columns, </a:t>
            </a:r>
            <a:r>
              <a:rPr lang="en-US" sz="1800" b="1" dirty="0" err="1" smtClean="0"/>
              <a:t>Sai</a:t>
            </a:r>
            <a:r>
              <a:rPr lang="en-US" sz="1800" b="1" dirty="0" smtClean="0"/>
              <a:t> Kung </a:t>
            </a:r>
            <a:r>
              <a:rPr lang="en-US" sz="1800" b="1" dirty="0" err="1" smtClean="0"/>
              <a:t>Geopark</a:t>
            </a:r>
            <a:r>
              <a:rPr lang="en-US" sz="1800" b="1" dirty="0" smtClean="0"/>
              <a:t>, Hong Kong</a:t>
            </a:r>
          </a:p>
          <a:p>
            <a:pPr algn="ctr"/>
            <a:r>
              <a:rPr lang="en-US" dirty="0" smtClean="0"/>
              <a:t>So Wing Hang of Hong Kong has used the contrasting textures of vegetation and rock plus a little digital color saturation to capture a striking geological formation.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201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LAM YUK YU, HONG KONG</a:t>
            </a:r>
            <a:endParaRPr lang="en-US" dirty="0"/>
          </a:p>
        </p:txBody>
      </p:sp>
      <p:pic>
        <p:nvPicPr>
          <p:cNvPr id="5" name="Picture Placeholder 4" descr="LamYukYu.HongKong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pPr algn="ctr"/>
            <a:r>
              <a:rPr lang="en-US" sz="1800" dirty="0" smtClean="0"/>
              <a:t>Night view, Hong Kong Observation Wheel, Waterfront Promenade</a:t>
            </a:r>
          </a:p>
          <a:p>
            <a:pPr algn="ctr"/>
            <a:r>
              <a:rPr lang="en-US" dirty="0" smtClean="0"/>
              <a:t>Lam Yuk Yu of Hong Kong by the carefully cropping and placement of the Observation Wheel has  created a colorful abstract design.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39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SING KA HIN KEVIN, HONG KONG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pPr algn="ctr"/>
            <a:r>
              <a:rPr lang="en-US" sz="1800" b="1" dirty="0" smtClean="0"/>
              <a:t>Old style Chinese pagoda, Nan </a:t>
            </a:r>
            <a:r>
              <a:rPr lang="en-US" sz="1800" b="1" dirty="0" err="1" smtClean="0"/>
              <a:t>Lian</a:t>
            </a:r>
            <a:r>
              <a:rPr lang="en-US" sz="1800" b="1" dirty="0" smtClean="0"/>
              <a:t> Garden, and public housing estates, Hong Kong</a:t>
            </a:r>
            <a:endParaRPr lang="en-US" sz="1800" dirty="0" smtClean="0"/>
          </a:p>
          <a:p>
            <a:pPr algn="ctr"/>
            <a:r>
              <a:rPr lang="en-US" sz="1800" dirty="0" smtClean="0"/>
              <a:t>Sing </a:t>
            </a:r>
            <a:r>
              <a:rPr lang="en-US" sz="1800" dirty="0" err="1" smtClean="0"/>
              <a:t>Ka</a:t>
            </a:r>
            <a:r>
              <a:rPr lang="en-US" sz="1800" dirty="0" smtClean="0"/>
              <a:t> </a:t>
            </a:r>
            <a:r>
              <a:rPr lang="en-US" sz="1800" dirty="0" err="1" smtClean="0"/>
              <a:t>Hin</a:t>
            </a:r>
            <a:r>
              <a:rPr lang="en-US" sz="1800" dirty="0" smtClean="0"/>
              <a:t> (Kevin) of Hong Kong contrasts the city’s old and new faces in this careful composition</a:t>
            </a:r>
            <a:r>
              <a:rPr lang="en-US" sz="1800" b="1" dirty="0" smtClean="0"/>
              <a:t>.</a:t>
            </a:r>
            <a:endParaRPr lang="en-US" sz="1800" b="1" dirty="0"/>
          </a:p>
        </p:txBody>
      </p:sp>
      <p:pic>
        <p:nvPicPr>
          <p:cNvPr id="7" name="Picture Placeholder 6" descr="KevinSing.HongKong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44367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BIANCA-LEE NABAL, SOUTH AFRICA</a:t>
            </a:r>
            <a:endParaRPr lang="en-US" dirty="0"/>
          </a:p>
        </p:txBody>
      </p:sp>
      <p:pic>
        <p:nvPicPr>
          <p:cNvPr id="5" name="Picture Placeholder 4" descr="SOUTH AFRICA Bianca-Lee Nabal - Tiger,tiger burning bright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3" r="1715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sz="1800" b="1" dirty="0" smtClean="0"/>
              <a:t>Tiger, tiger burning bright</a:t>
            </a:r>
          </a:p>
          <a:p>
            <a:pPr algn="ctr"/>
            <a:r>
              <a:rPr lang="en-US" dirty="0" smtClean="0"/>
              <a:t>Bianca-Lee </a:t>
            </a:r>
            <a:r>
              <a:rPr lang="en-US" dirty="0" err="1" smtClean="0"/>
              <a:t>Nabal</a:t>
            </a:r>
            <a:r>
              <a:rPr lang="en-US" dirty="0" smtClean="0"/>
              <a:t> of South Africa uses cropping to focus our eyes on the way the tiger looks at the world from its cage.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312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DUDAN VAJK, HUNGARY</a:t>
            </a:r>
            <a:endParaRPr lang="en-US" dirty="0"/>
          </a:p>
        </p:txBody>
      </p:sp>
      <p:pic>
        <p:nvPicPr>
          <p:cNvPr id="5" name="Picture Placeholder 4" descr="dudasvajkhungary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84" b="2578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pPr algn="ctr"/>
            <a:r>
              <a:rPr lang="hu-HU" sz="1800" b="1" dirty="0"/>
              <a:t>Lupa pond, an abandoned sand mining </a:t>
            </a:r>
            <a:r>
              <a:rPr lang="hu-HU" sz="1800" b="1" dirty="0" smtClean="0"/>
              <a:t>site that </a:t>
            </a:r>
            <a:r>
              <a:rPr lang="hu-HU" sz="1800" b="1" dirty="0"/>
              <a:t>is now an open resort </a:t>
            </a:r>
            <a:r>
              <a:rPr lang="hu-HU" sz="1800" b="1" dirty="0" smtClean="0"/>
              <a:t>area in Budapest</a:t>
            </a:r>
            <a:endParaRPr lang="hu-HU" sz="1800" dirty="0" smtClean="0"/>
          </a:p>
          <a:p>
            <a:pPr algn="ctr"/>
            <a:r>
              <a:rPr lang="hu-HU" sz="1800" dirty="0" smtClean="0"/>
              <a:t>Dudan Vajk of Hungary introduces vistors to Budapest to an interesting site in his city.</a:t>
            </a:r>
            <a:endParaRPr lang="en-US" sz="1800" dirty="0"/>
          </a:p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83385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ADAM BURKE, IRELAND</a:t>
            </a:r>
            <a:endParaRPr lang="en-US" dirty="0"/>
          </a:p>
        </p:txBody>
      </p:sp>
      <p:pic>
        <p:nvPicPr>
          <p:cNvPr id="5" name="Picture Placeholder 4" descr="Rocky River Runs or flows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2" b="25032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sz="1800" dirty="0" smtClean="0"/>
              <a:t>Rocky River Runs or Flows</a:t>
            </a:r>
          </a:p>
          <a:p>
            <a:pPr algn="ctr"/>
            <a:r>
              <a:rPr lang="en-US" dirty="0" smtClean="0"/>
              <a:t>Adam Burke of Ireland uses the geology of the valley to frame and direct our eyes from the foreground and its boulders to the hill in the distance.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628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HUANG DONGBO, CHINA</a:t>
            </a:r>
            <a:endParaRPr lang="en-US" dirty="0"/>
          </a:p>
        </p:txBody>
      </p:sp>
      <p:pic>
        <p:nvPicPr>
          <p:cNvPr id="7" name="Picture Placeholder 6" descr="Huang Dongbo-China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r="12489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1800" b="1" dirty="0" smtClean="0">
                <a:latin typeface="Arial"/>
                <a:cs typeface="Arial"/>
              </a:rPr>
              <a:t>The ancient </a:t>
            </a:r>
            <a:r>
              <a:rPr lang="en-US" b="1" dirty="0" smtClean="0">
                <a:latin typeface="Arial"/>
                <a:cs typeface="Arial"/>
              </a:rPr>
              <a:t>city</a:t>
            </a:r>
            <a:r>
              <a:rPr lang="en-US" sz="1800" b="1" dirty="0" smtClean="0">
                <a:latin typeface="Arial"/>
                <a:cs typeface="Arial"/>
              </a:rPr>
              <a:t> of </a:t>
            </a:r>
            <a:r>
              <a:rPr lang="en-US" sz="1800" b="1" dirty="0" err="1" smtClean="0">
                <a:latin typeface="Arial"/>
                <a:cs typeface="Arial"/>
              </a:rPr>
              <a:t>Songyang</a:t>
            </a:r>
            <a:r>
              <a:rPr lang="en-US" sz="1800" b="1" dirty="0" smtClean="0">
                <a:latin typeface="Arial"/>
                <a:cs typeface="Arial"/>
              </a:rPr>
              <a:t>, </a:t>
            </a:r>
            <a:r>
              <a:rPr lang="en-US" sz="1800" b="1" dirty="0">
                <a:latin typeface="Arial"/>
                <a:cs typeface="Arial"/>
              </a:rPr>
              <a:t>Zhejiang </a:t>
            </a:r>
            <a:r>
              <a:rPr lang="en-US" sz="1800" b="1" dirty="0" smtClean="0">
                <a:latin typeface="Arial"/>
                <a:cs typeface="Arial"/>
              </a:rPr>
              <a:t>Province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Huang </a:t>
            </a:r>
            <a:r>
              <a:rPr lang="en-US" dirty="0" err="1" smtClean="0">
                <a:latin typeface="Arial"/>
                <a:cs typeface="Arial"/>
              </a:rPr>
              <a:t>Dongbo</a:t>
            </a:r>
            <a:r>
              <a:rPr lang="en-US" dirty="0" smtClean="0">
                <a:latin typeface="Arial"/>
                <a:cs typeface="Arial"/>
              </a:rPr>
              <a:t> of China managed to capture skillfully  a brief moment when the scene was illuminated by rays of sunlight, then used a little digital enhancement to create this vista of city, fields and mountains.</a:t>
            </a:r>
            <a:endParaRPr lang="en-US" dirty="0">
              <a:latin typeface="Arial"/>
              <a:cs typeface="Arial"/>
            </a:endParaRPr>
          </a:p>
          <a:p>
            <a:pPr algn="ctr"/>
            <a:endParaRPr lang="en-US" sz="18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3050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/>
          <a:p>
            <a:pPr algn="ctr"/>
            <a:r>
              <a:rPr lang="en-US" dirty="0" smtClean="0"/>
              <a:t>ANTHONY O'SHAUGHNESSY, IRELAND</a:t>
            </a:r>
            <a:endParaRPr lang="en-US" dirty="0"/>
          </a:p>
        </p:txBody>
      </p:sp>
      <p:pic>
        <p:nvPicPr>
          <p:cNvPr id="5" name="Picture Placeholder 4" descr="Hidden history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4" r="632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sz="1800" b="1" dirty="0" smtClean="0"/>
              <a:t>Hidden History</a:t>
            </a:r>
          </a:p>
          <a:p>
            <a:pPr algn="ctr"/>
            <a:r>
              <a:rPr lang="en-US" dirty="0" smtClean="0"/>
              <a:t>Anthony O’Shaughnessy of Ireland made good use of the trees in order to focus our eyes on the castle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694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DUDAS REGINA, HUNGARY</a:t>
            </a:r>
            <a:endParaRPr lang="en-US" dirty="0"/>
          </a:p>
        </p:txBody>
      </p:sp>
      <p:pic>
        <p:nvPicPr>
          <p:cNvPr id="5" name="Picture Placeholder 4" descr="dudasreginahungary3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2500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hu-HU" sz="1800" b="1" dirty="0">
                <a:latin typeface="Arial"/>
                <a:cs typeface="Arial"/>
              </a:rPr>
              <a:t>Heavenly </a:t>
            </a:r>
            <a:r>
              <a:rPr lang="hu-HU" sz="1800" b="1" dirty="0" smtClean="0">
                <a:latin typeface="Arial"/>
                <a:cs typeface="Arial"/>
              </a:rPr>
              <a:t>layers, the </a:t>
            </a:r>
            <a:r>
              <a:rPr lang="hu-HU" sz="1800" b="1" dirty="0">
                <a:latin typeface="Arial"/>
                <a:cs typeface="Arial"/>
              </a:rPr>
              <a:t>Nagy-Szénás Hills in </a:t>
            </a:r>
            <a:r>
              <a:rPr lang="hu-HU" sz="1800" b="1" dirty="0" smtClean="0">
                <a:latin typeface="Arial"/>
                <a:cs typeface="Arial"/>
              </a:rPr>
              <a:t>Hungary</a:t>
            </a:r>
          </a:p>
          <a:p>
            <a:pPr algn="ctr"/>
            <a:r>
              <a:rPr lang="hu-HU" dirty="0" smtClean="0">
                <a:effectLst/>
                <a:latin typeface="Arial"/>
                <a:cs typeface="Arial"/>
              </a:rPr>
              <a:t>Dudas Regina made good use of the vantage point and of the light to emphasize the  dark tree mass in the forground,and the soft light in the distance. </a:t>
            </a:r>
            <a:r>
              <a:rPr lang="en-US" sz="1800" b="1" dirty="0" smtClean="0">
                <a:effectLst/>
                <a:latin typeface="Arial"/>
                <a:cs typeface="Arial"/>
              </a:rPr>
              <a:t> </a:t>
            </a:r>
            <a:endParaRPr lang="en-US" sz="18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7055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PENG DANLI, CHINA</a:t>
            </a:r>
            <a:endParaRPr lang="en-US" dirty="0"/>
          </a:p>
        </p:txBody>
      </p:sp>
      <p:pic>
        <p:nvPicPr>
          <p:cNvPr id="5" name="Picture Placeholder 4" descr="Peng Danli-China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5" r="1260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en-US" sz="1800" b="1" dirty="0" smtClean="0">
                <a:latin typeface="Arial"/>
                <a:cs typeface="Arial"/>
              </a:rPr>
              <a:t>Come</a:t>
            </a:r>
            <a:r>
              <a:rPr lang="en-US" sz="1800" b="1" dirty="0">
                <a:latin typeface="Arial"/>
                <a:cs typeface="Arial"/>
              </a:rPr>
              <a:t>, and never </a:t>
            </a:r>
            <a:r>
              <a:rPr lang="en-US" sz="1800" b="1" dirty="0" smtClean="0">
                <a:latin typeface="Arial"/>
                <a:cs typeface="Arial"/>
              </a:rPr>
              <a:t>leave </a:t>
            </a:r>
            <a:r>
              <a:rPr lang="en-US" sz="1800" b="1" dirty="0" err="1">
                <a:latin typeface="Arial"/>
                <a:cs typeface="Arial"/>
              </a:rPr>
              <a:t>Wuzhen</a:t>
            </a:r>
            <a:r>
              <a:rPr lang="en-US" sz="1800" b="1" dirty="0">
                <a:latin typeface="Arial"/>
                <a:cs typeface="Arial"/>
              </a:rPr>
              <a:t> </a:t>
            </a:r>
            <a:r>
              <a:rPr lang="en-US" sz="1800" b="1" dirty="0" smtClean="0">
                <a:latin typeface="Arial"/>
                <a:cs typeface="Arial"/>
              </a:rPr>
              <a:t>Town,  </a:t>
            </a:r>
            <a:r>
              <a:rPr lang="en-US" sz="1800" b="1" dirty="0">
                <a:latin typeface="Arial"/>
                <a:cs typeface="Arial"/>
              </a:rPr>
              <a:t>Zhejiang </a:t>
            </a:r>
            <a:r>
              <a:rPr lang="en-US" sz="1800" b="1" dirty="0" smtClean="0">
                <a:latin typeface="Arial"/>
                <a:cs typeface="Arial"/>
              </a:rPr>
              <a:t>Province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This image certainly encourages you to explore </a:t>
            </a:r>
            <a:r>
              <a:rPr lang="en-US" dirty="0" err="1" smtClean="0">
                <a:latin typeface="Arial"/>
                <a:cs typeface="Arial"/>
              </a:rPr>
              <a:t>Wuzhen</a:t>
            </a:r>
            <a:r>
              <a:rPr lang="en-US" dirty="0" smtClean="0">
                <a:latin typeface="Arial"/>
                <a:cs typeface="Arial"/>
              </a:rPr>
              <a:t> Town. </a:t>
            </a:r>
            <a:r>
              <a:rPr lang="en-US" dirty="0" err="1" smtClean="0">
                <a:latin typeface="Arial"/>
                <a:cs typeface="Arial"/>
              </a:rPr>
              <a:t>Peng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Danli</a:t>
            </a:r>
            <a:r>
              <a:rPr lang="en-US" dirty="0" smtClean="0">
                <a:latin typeface="Arial"/>
                <a:cs typeface="Arial"/>
              </a:rPr>
              <a:t> of China clearly was trying to balance the mystery created by pools of light and darkness with the temptation to reduce the darkness so we could see more detail.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681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SENAN KELLY, IRELAND </a:t>
            </a:r>
            <a:endParaRPr lang="en-US" dirty="0"/>
          </a:p>
        </p:txBody>
      </p:sp>
      <p:pic>
        <p:nvPicPr>
          <p:cNvPr id="5" name="Picture Placeholder 4" descr="Bridge over still waters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" r="561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sz="1800" b="1" dirty="0" smtClean="0">
                <a:latin typeface="Arial"/>
                <a:cs typeface="Arial"/>
              </a:rPr>
              <a:t>Bridge over still waters</a:t>
            </a:r>
          </a:p>
          <a:p>
            <a:pPr algn="ctr"/>
            <a:r>
              <a:rPr lang="en-US" dirty="0" err="1" smtClean="0">
                <a:latin typeface="Arial"/>
                <a:cs typeface="Arial"/>
              </a:rPr>
              <a:t>Senan</a:t>
            </a:r>
            <a:r>
              <a:rPr lang="en-US" dirty="0" smtClean="0">
                <a:latin typeface="Arial"/>
                <a:cs typeface="Arial"/>
              </a:rPr>
              <a:t> Kelly has created a  classic image of water, an 18</a:t>
            </a:r>
            <a:r>
              <a:rPr lang="en-US" baseline="30000" dirty="0" smtClean="0">
                <a:latin typeface="Arial"/>
                <a:cs typeface="Arial"/>
              </a:rPr>
              <a:t>th</a:t>
            </a:r>
            <a:r>
              <a:rPr lang="en-US" dirty="0" smtClean="0">
                <a:latin typeface="Arial"/>
                <a:cs typeface="Arial"/>
              </a:rPr>
              <a:t> century bridge, and Autumn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7591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ZHENG SHUHUA, CHINA</a:t>
            </a:r>
            <a:endParaRPr lang="en-US" dirty="0"/>
          </a:p>
        </p:txBody>
      </p:sp>
      <p:pic>
        <p:nvPicPr>
          <p:cNvPr id="5" name="Picture Placeholder 4" descr="Zheng Shuhua-China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5" b="1749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sz="1800" b="1" dirty="0"/>
              <a:t>Sunset on the West </a:t>
            </a:r>
            <a:r>
              <a:rPr lang="en-US" sz="1800" b="1" dirty="0" smtClean="0"/>
              <a:t>Lake</a:t>
            </a:r>
          </a:p>
          <a:p>
            <a:pPr algn="ctr"/>
            <a:r>
              <a:rPr lang="en-US" dirty="0" err="1" smtClean="0"/>
              <a:t>Zheng</a:t>
            </a:r>
            <a:r>
              <a:rPr lang="en-US" dirty="0" smtClean="0"/>
              <a:t> </a:t>
            </a:r>
            <a:r>
              <a:rPr lang="en-US" dirty="0" err="1" smtClean="0"/>
              <a:t>Shuhua</a:t>
            </a:r>
            <a:r>
              <a:rPr lang="en-US" dirty="0" smtClean="0"/>
              <a:t> took skillful advantage of the reflecting surface of the water and the </a:t>
            </a:r>
            <a:r>
              <a:rPr lang="en-US" dirty="0" smtClean="0"/>
              <a:t>bridges.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37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BIANCA BENADE, SOUTH AFRICA</a:t>
            </a:r>
            <a:endParaRPr lang="en-US" dirty="0"/>
          </a:p>
        </p:txBody>
      </p:sp>
      <p:pic>
        <p:nvPicPr>
          <p:cNvPr id="5" name="Picture Placeholder 4" descr="SOUTH AFRICA - Bianca Benade Southern ground Hornbill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pPr algn="ctr"/>
            <a:r>
              <a:rPr lang="en-US" sz="1800" b="1" dirty="0" smtClean="0"/>
              <a:t>Southern Ground-Hornbill, Kruger National Park</a:t>
            </a:r>
          </a:p>
          <a:p>
            <a:pPr algn="ctr"/>
            <a:r>
              <a:rPr lang="en-US" sz="1800" dirty="0" smtClean="0"/>
              <a:t>Bianca </a:t>
            </a:r>
            <a:r>
              <a:rPr lang="en-US" sz="1800" dirty="0" err="1" smtClean="0"/>
              <a:t>Benade</a:t>
            </a:r>
            <a:r>
              <a:rPr lang="en-US" sz="1800" dirty="0" smtClean="0"/>
              <a:t> of South Africa has created a carefully composed image that offers fine details of eye, skin and feathers that combine to </a:t>
            </a:r>
            <a:r>
              <a:rPr lang="en-US" sz="1800" dirty="0" smtClean="0"/>
              <a:t>suggest a creature </a:t>
            </a:r>
            <a:r>
              <a:rPr lang="en-US" sz="1800" dirty="0" smtClean="0"/>
              <a:t>with a strong personality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11054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TRISHA LEE, CANADA</a:t>
            </a:r>
            <a:endParaRPr lang="en-US" dirty="0"/>
          </a:p>
        </p:txBody>
      </p:sp>
      <p:pic>
        <p:nvPicPr>
          <p:cNvPr id="5" name="Picture Placeholder 4" descr="TrishaLee.HalifaNs.jpe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41" b="2744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pPr algn="ctr"/>
            <a:r>
              <a:rPr lang="en-US" sz="1800" b="1" dirty="0" smtClean="0"/>
              <a:t>We invite you to enter the Halifax Citadel national historic site</a:t>
            </a:r>
          </a:p>
          <a:p>
            <a:pPr algn="ctr"/>
            <a:r>
              <a:rPr lang="en-US" dirty="0" smtClean="0"/>
              <a:t>By framing the interior courtyard within the Citadel’s dark entry-way Trisha Lee of Canada guides the viewer’s eye.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4374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578</Words>
  <Application>Microsoft Macintosh PowerPoint</Application>
  <PresentationFormat>On-screen Show (4:3)</PresentationFormat>
  <Paragraphs>47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2015 GTTP PHOTO CONTEST</vt:lpstr>
      <vt:lpstr>HUANG DONGBO, CHINA</vt:lpstr>
      <vt:lpstr>ANTHONY O'SHAUGHNESSY, IRELAND</vt:lpstr>
      <vt:lpstr>DUDAS REGINA, HUNGARY</vt:lpstr>
      <vt:lpstr>PENG DANLI, CHINA</vt:lpstr>
      <vt:lpstr>SENAN KELLY, IRELAND </vt:lpstr>
      <vt:lpstr>ZHENG SHUHUA, CHINA</vt:lpstr>
      <vt:lpstr>BIANCA BENADE, SOUTH AFRICA</vt:lpstr>
      <vt:lpstr>TRISHA LEE, CANADA</vt:lpstr>
      <vt:lpstr>DUDAS VAJK, HUNGARY</vt:lpstr>
      <vt:lpstr>SO WING HANG</vt:lpstr>
      <vt:lpstr>LAM YUK YU, HONG KONG</vt:lpstr>
      <vt:lpstr>SING KA HIN KEVIN, HONG KONG</vt:lpstr>
      <vt:lpstr>BIANCA-LEE NABAL, SOUTH AFRICA</vt:lpstr>
      <vt:lpstr>DUDAN VAJK, HUNGARY</vt:lpstr>
      <vt:lpstr>ADAM BURKE, IRELAND</vt:lpstr>
    </vt:vector>
  </TitlesOfParts>
  <Company>GLOBAL INITIATIVES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2015 GTTP PHOTO CONTEST</dc:title>
  <dc:creator>Nancy Needham</dc:creator>
  <cp:lastModifiedBy>Nancy Needham</cp:lastModifiedBy>
  <cp:revision>21</cp:revision>
  <dcterms:created xsi:type="dcterms:W3CDTF">2015-08-30T13:56:03Z</dcterms:created>
  <dcterms:modified xsi:type="dcterms:W3CDTF">2015-10-02T12:39:35Z</dcterms:modified>
</cp:coreProperties>
</file>